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E8F003-7287-4688-933B-C59E50427C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809" y="198782"/>
            <a:ext cx="7222434" cy="697574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fr-FR" sz="2500" b="1" dirty="0">
                <a:solidFill>
                  <a:schemeClr val="tx1"/>
                </a:solidFill>
              </a:rPr>
              <a:t>POUR LA PROCHAINE SAISON LE FC BALMES NORD ISERE SERA DOTE D’UN NOUVEAU TERRAIN SYNTHETIQUE !</a:t>
            </a:r>
            <a:br>
              <a:rPr lang="fr-FR" sz="2500" b="1" dirty="0">
                <a:solidFill>
                  <a:schemeClr val="tx1"/>
                </a:solidFill>
              </a:rPr>
            </a:br>
            <a:br>
              <a:rPr lang="fr-FR" sz="2500" b="1" dirty="0">
                <a:solidFill>
                  <a:schemeClr val="tx1"/>
                </a:solidFill>
              </a:rPr>
            </a:br>
            <a:br>
              <a:rPr lang="fr-FR" sz="2500" b="1" dirty="0">
                <a:solidFill>
                  <a:schemeClr val="tx1"/>
                </a:solidFill>
              </a:rPr>
            </a:br>
            <a:r>
              <a:rPr lang="fr-FR" sz="2500" b="1" dirty="0">
                <a:solidFill>
                  <a:schemeClr val="tx1"/>
                </a:solidFill>
              </a:rPr>
              <a:t>NOUS RECHERCHONS POUR LA SAISON 2021-22 DES JOUEURS NES ENTRE 2002 ET 2004 POUR NOTRE EQUIPE U20 !</a:t>
            </a:r>
            <a:br>
              <a:rPr lang="fr-FR" sz="2500" b="1" dirty="0">
                <a:solidFill>
                  <a:schemeClr val="tx1"/>
                </a:solidFill>
              </a:rPr>
            </a:br>
            <a:r>
              <a:rPr lang="fr-FR" sz="2500" b="1" dirty="0">
                <a:solidFill>
                  <a:schemeClr val="tx1"/>
                </a:solidFill>
              </a:rPr>
              <a:t> </a:t>
            </a:r>
            <a:br>
              <a:rPr lang="fr-FR" sz="2500" b="1" dirty="0">
                <a:solidFill>
                  <a:schemeClr val="tx1"/>
                </a:solidFill>
              </a:rPr>
            </a:br>
            <a:br>
              <a:rPr lang="fr-FR" sz="2500" b="1" dirty="0">
                <a:solidFill>
                  <a:schemeClr val="tx1"/>
                </a:solidFill>
              </a:rPr>
            </a:br>
            <a:br>
              <a:rPr lang="fr-FR" sz="2500" b="1" dirty="0">
                <a:solidFill>
                  <a:schemeClr val="tx1"/>
                </a:solidFill>
              </a:rPr>
            </a:br>
            <a:r>
              <a:rPr lang="fr-FR" sz="2500" b="1" dirty="0">
                <a:solidFill>
                  <a:schemeClr val="tx1"/>
                </a:solidFill>
              </a:rPr>
              <a:t>Merci de contacter Fred GATTO</a:t>
            </a:r>
            <a:br>
              <a:rPr lang="fr-FR" sz="2500" b="1" dirty="0">
                <a:solidFill>
                  <a:schemeClr val="tx1"/>
                </a:solidFill>
              </a:rPr>
            </a:br>
            <a:r>
              <a:rPr lang="fr-FR" sz="2500" b="1" dirty="0">
                <a:solidFill>
                  <a:schemeClr val="tx1"/>
                </a:solidFill>
              </a:rPr>
              <a:t>au 06 28 51 37 45</a:t>
            </a:r>
            <a:br>
              <a:rPr lang="fr-FR" sz="2500" b="1" dirty="0">
                <a:solidFill>
                  <a:schemeClr val="tx1"/>
                </a:solidFill>
              </a:rPr>
            </a:br>
            <a:r>
              <a:rPr lang="fr-FR" sz="2500" b="1" dirty="0">
                <a:solidFill>
                  <a:schemeClr val="tx1"/>
                </a:solidFill>
              </a:rPr>
              <a:t>Site : www.fcbni.fr</a:t>
            </a:r>
            <a:br>
              <a:rPr lang="fr-FR" sz="2500" b="1" dirty="0">
                <a:solidFill>
                  <a:schemeClr val="tx1"/>
                </a:solidFill>
              </a:rPr>
            </a:br>
            <a:br>
              <a:rPr lang="fr-FR" sz="2500" b="1" dirty="0">
                <a:solidFill>
                  <a:schemeClr val="tx1"/>
                </a:solidFill>
              </a:rPr>
            </a:br>
            <a:br>
              <a:rPr lang="fr-FR" sz="2500" dirty="0"/>
            </a:br>
            <a:br>
              <a:rPr lang="fr-FR" sz="2500" dirty="0"/>
            </a:br>
            <a:endParaRPr lang="fr-FR" sz="25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05B461C-537C-4A46-8236-4BC62B3C3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0417" y="0"/>
            <a:ext cx="3551583" cy="272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3809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66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Facette</vt:lpstr>
      <vt:lpstr>POUR LA PROCHAINE SAISON LE FC BALMES NORD ISERE SERA DOTE D’UN NOUVEAU TERRAIN SYNTHETIQUE !   NOUS RECHERCHONS POUR LA SAISON 2021-22 DES JOUEURS NES ENTRE 2002 ET 2004 POUR NOTRE EQUIPE U20 !     Merci de contacter Fred GATTO au 06 28 51 37 45 Site : www.fcbni.fr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POUR LA PROCHAINE SAISON LE FCBNI SERA DOTE D’UN NOUVEAU TERRAIN SYNTHETIQUE !  NOUS RECRUTONS POUR LA SAISON 2021-22 DES JOUEURS NES ENTRE 2002 ET 2004 POUR SON EQUIPE U20 !   Merci de contacter Fred GATTO au 06 28 51 37 45 Site : www.fcbni.fr</dc:title>
  <dc:creator>GATTO Frédéric</dc:creator>
  <cp:lastModifiedBy>GATTO Frédéric</cp:lastModifiedBy>
  <cp:revision>4</cp:revision>
  <dcterms:created xsi:type="dcterms:W3CDTF">2021-05-10T14:59:07Z</dcterms:created>
  <dcterms:modified xsi:type="dcterms:W3CDTF">2021-05-10T15:28:07Z</dcterms:modified>
</cp:coreProperties>
</file>